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notesMasterIdLst>
    <p:notesMasterId r:id="rId13"/>
  </p:notesMasterIdLst>
  <p:sldIdLst>
    <p:sldId id="256" r:id="rId2"/>
    <p:sldId id="294" r:id="rId3"/>
    <p:sldId id="297" r:id="rId4"/>
    <p:sldId id="280" r:id="rId5"/>
    <p:sldId id="288" r:id="rId6"/>
    <p:sldId id="293" r:id="rId7"/>
    <p:sldId id="295" r:id="rId8"/>
    <p:sldId id="298" r:id="rId9"/>
    <p:sldId id="287" r:id="rId10"/>
    <p:sldId id="301" r:id="rId11"/>
    <p:sldId id="300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C0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44364-D860-43B1-8277-146B9207F5A1}" v="32" dt="2022-05-26T17:44:46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660"/>
  </p:normalViewPr>
  <p:slideViewPr>
    <p:cSldViewPr>
      <p:cViewPr varScale="1">
        <p:scale>
          <a:sx n="106" d="100"/>
          <a:sy n="106" d="100"/>
        </p:scale>
        <p:origin x="18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1CD792-F522-4703-97DE-D19279A51A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7A01D-95BE-44C1-B87F-B79816CA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7A01D-95BE-44C1-B87F-B79816CAA0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A01D-95BE-44C1-B87F-B79816CAA0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A01D-95BE-44C1-B87F-B79816CAA0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0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A01D-95BE-44C1-B87F-B79816CAA0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4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793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4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732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2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429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4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04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92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4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89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2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34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6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757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385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  <p:sldLayoutId id="214748420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s://secure1.nbed.nb.ca/sites/ASD-W/assiniboine/News/Documents/Welcome%20K%20AAES.mp4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8.jpg"/><Relationship Id="rId4" Type="http://schemas.openxmlformats.org/officeDocument/2006/relationships/image" Target="../media/image8.pn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secure1.nbed.nb.ca/sites/ASD-W/assiniboine/News/Documents/Welcome%20K%20AAES.mp4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g"/><Relationship Id="rId5" Type="http://schemas.openxmlformats.org/officeDocument/2006/relationships/image" Target="../media/image15.png"/><Relationship Id="rId10" Type="http://schemas.openxmlformats.org/officeDocument/2006/relationships/image" Target="../media/image33.jpeg"/><Relationship Id="rId4" Type="http://schemas.openxmlformats.org/officeDocument/2006/relationships/image" Target="../media/image8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nglophonewest.schoolcashonline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1.nbed.nb.ca/sites/ASD-W/assiniboine/News/Documents/Welcome%20K%20AAES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S90043787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7487" y="23622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244" y="1333500"/>
            <a:ext cx="8606955" cy="3848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"/>
          <p:cNvSpPr txBox="1">
            <a:spLocks/>
          </p:cNvSpPr>
          <p:nvPr/>
        </p:nvSpPr>
        <p:spPr>
          <a:xfrm>
            <a:off x="244005" y="3200400"/>
            <a:ext cx="8305800" cy="1651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800" kern="1200">
                <a:solidFill>
                  <a:srgbClr val="0001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>
                <a:solidFill>
                  <a:srgbClr val="E13C09"/>
                </a:solidFill>
                <a:latin typeface="Century Gothic" pitchFamily="34" charset="0"/>
              </a:rPr>
              <a:t>Assiniboine Elementary School</a:t>
            </a:r>
          </a:p>
          <a:p>
            <a:pPr algn="r"/>
            <a:endParaRPr lang="en-US" sz="1200" b="1" dirty="0">
              <a:solidFill>
                <a:srgbClr val="003300"/>
              </a:solidFill>
              <a:latin typeface="Century Gothic" pitchFamily="34" charset="0"/>
            </a:endParaRPr>
          </a:p>
          <a:p>
            <a:pPr algn="r"/>
            <a:r>
              <a:rPr lang="en-US" sz="2800" b="1" dirty="0">
                <a:solidFill>
                  <a:srgbClr val="003300"/>
                </a:solidFill>
                <a:latin typeface="Century Gothic" pitchFamily="34" charset="0"/>
              </a:rPr>
              <a:t>2022 - 2023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0" r="-5659"/>
          <a:stretch/>
        </p:blipFill>
        <p:spPr>
          <a:xfrm>
            <a:off x="-502590" y="2692791"/>
            <a:ext cx="5029200" cy="28613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667333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45" y="1686520"/>
            <a:ext cx="867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Kindergarten Orientation</a:t>
            </a:r>
          </a:p>
        </p:txBody>
      </p:sp>
    </p:spTree>
    <p:extLst>
      <p:ext uri="{BB962C8B-B14F-4D97-AF65-F5344CB8AC3E}">
        <p14:creationId xmlns:p14="http://schemas.microsoft.com/office/powerpoint/2010/main" val="23825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0479" y="874263"/>
            <a:ext cx="2801520" cy="3609581"/>
          </a:xfrm>
        </p:spPr>
        <p:txBody>
          <a:bodyPr/>
          <a:lstStyle/>
          <a:p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114301" y="398559"/>
            <a:ext cx="2247900" cy="1301238"/>
          </a:xfrm>
        </p:spPr>
      </p:pic>
      <p:pic>
        <p:nvPicPr>
          <p:cNvPr id="9" name="MS900431056[1].wav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929" y="5988176"/>
            <a:ext cx="212205" cy="2122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4829" y="612653"/>
            <a:ext cx="6934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Classroom Learning in Kindergarten</a:t>
            </a:r>
            <a:r>
              <a:rPr lang="en-US" b="1" dirty="0"/>
              <a:t>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135FC-F9BC-4E81-B5E0-0B71DA5BE5C9}"/>
              </a:ext>
            </a:extLst>
          </p:cNvPr>
          <p:cNvSpPr txBox="1"/>
          <p:nvPr/>
        </p:nvSpPr>
        <p:spPr>
          <a:xfrm>
            <a:off x="3823817" y="3711969"/>
            <a:ext cx="421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4D030-9AA2-F7C2-1FF1-EB22AE209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426" y="1138083"/>
            <a:ext cx="1953208" cy="260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E7A7F-BEA6-CEAE-2635-AC754C8AD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366" y="1480087"/>
            <a:ext cx="2369659" cy="4234913"/>
          </a:xfrm>
          <a:prstGeom prst="rect">
            <a:avLst/>
          </a:prstGeom>
        </p:spPr>
      </p:pic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2DC1034-62C3-29FA-84C2-91821B6746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22" y="1034448"/>
            <a:ext cx="1744757" cy="2326343"/>
          </a:xfrm>
          <a:prstGeom prst="rect">
            <a:avLst/>
          </a:prstGeom>
        </p:spPr>
      </p:pic>
      <p:pic>
        <p:nvPicPr>
          <p:cNvPr id="12" name="Picture 11" descr="Children painting on a table&#10;&#10;Description automatically generated with low confidence">
            <a:extLst>
              <a:ext uri="{FF2B5EF4-FFF2-40B4-BE49-F238E27FC236}">
                <a16:creationId xmlns:a16="http://schemas.microsoft.com/office/drawing/2014/main" id="{E6D6E2DD-46BA-46CF-294A-4F4D88A463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27" y="3995976"/>
            <a:ext cx="2753792" cy="1678092"/>
          </a:xfrm>
          <a:prstGeom prst="rect">
            <a:avLst/>
          </a:prstGeom>
        </p:spPr>
      </p:pic>
      <p:pic>
        <p:nvPicPr>
          <p:cNvPr id="14" name="Picture 13" descr="A couple of girls playing a game&#10;&#10;Description automatically generated with low confidence">
            <a:extLst>
              <a:ext uri="{FF2B5EF4-FFF2-40B4-BE49-F238E27FC236}">
                <a16:creationId xmlns:a16="http://schemas.microsoft.com/office/drawing/2014/main" id="{15AEF69B-A885-C1FC-14BB-087BE2ABBD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42" y="3541829"/>
            <a:ext cx="1943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91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0479" y="874263"/>
            <a:ext cx="2801520" cy="3609581"/>
          </a:xfrm>
        </p:spPr>
        <p:txBody>
          <a:bodyPr/>
          <a:lstStyle/>
          <a:p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114301" y="398559"/>
            <a:ext cx="2247900" cy="1301238"/>
          </a:xfrm>
        </p:spPr>
      </p:pic>
      <p:pic>
        <p:nvPicPr>
          <p:cNvPr id="9" name="MS900431056[1].wav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929" y="5988176"/>
            <a:ext cx="212205" cy="2122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4829" y="612653"/>
            <a:ext cx="6934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Outdoor Learning in Kindergarten</a:t>
            </a:r>
            <a:r>
              <a:rPr lang="en-US" b="1" dirty="0"/>
              <a:t>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135FC-F9BC-4E81-B5E0-0B71DA5BE5C9}"/>
              </a:ext>
            </a:extLst>
          </p:cNvPr>
          <p:cNvSpPr txBox="1"/>
          <p:nvPr/>
        </p:nvSpPr>
        <p:spPr>
          <a:xfrm>
            <a:off x="3823817" y="3711969"/>
            <a:ext cx="421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 descr="A couple of children looking at a map&#10;&#10;Description automatically generated with low confidence">
            <a:extLst>
              <a:ext uri="{FF2B5EF4-FFF2-40B4-BE49-F238E27FC236}">
                <a16:creationId xmlns:a16="http://schemas.microsoft.com/office/drawing/2014/main" id="{EDBC5ECB-885D-7C75-59C9-85887FA4C7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22" y="3728170"/>
            <a:ext cx="1905963" cy="2541285"/>
          </a:xfrm>
          <a:prstGeom prst="rect">
            <a:avLst/>
          </a:prstGeom>
        </p:spPr>
      </p:pic>
      <p:pic>
        <p:nvPicPr>
          <p:cNvPr id="8" name="Picture 7" descr="A picture containing person, child, outdoor, little&#10;&#10;Description automatically generated">
            <a:extLst>
              <a:ext uri="{FF2B5EF4-FFF2-40B4-BE49-F238E27FC236}">
                <a16:creationId xmlns:a16="http://schemas.microsoft.com/office/drawing/2014/main" id="{E169F180-E1DB-EB1A-FCC6-05E0F0AB66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41" y="3838164"/>
            <a:ext cx="1600200" cy="2133600"/>
          </a:xfrm>
          <a:prstGeom prst="rect">
            <a:avLst/>
          </a:prstGeom>
        </p:spPr>
      </p:pic>
      <p:pic>
        <p:nvPicPr>
          <p:cNvPr id="12" name="Picture 11" descr="A picture containing stationary, chalk, writing implement, outdoor&#10;&#10;Description automatically generated">
            <a:extLst>
              <a:ext uri="{FF2B5EF4-FFF2-40B4-BE49-F238E27FC236}">
                <a16:creationId xmlns:a16="http://schemas.microsoft.com/office/drawing/2014/main" id="{CBA57BBB-9E12-AD80-573E-B25A76E687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41" y="1262055"/>
            <a:ext cx="1691359" cy="2255146"/>
          </a:xfrm>
          <a:prstGeom prst="rect">
            <a:avLst/>
          </a:prstGeom>
        </p:spPr>
      </p:pic>
      <p:pic>
        <p:nvPicPr>
          <p:cNvPr id="14" name="Picture 13" descr="A picture containing outdoor, ground, tree, wood&#10;&#10;Description automatically generated">
            <a:extLst>
              <a:ext uri="{FF2B5EF4-FFF2-40B4-BE49-F238E27FC236}">
                <a16:creationId xmlns:a16="http://schemas.microsoft.com/office/drawing/2014/main" id="{3450DE84-832F-21DB-3A16-EB3B5DBD8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8" y="1293572"/>
            <a:ext cx="3182522" cy="2386892"/>
          </a:xfrm>
          <a:prstGeom prst="rect">
            <a:avLst/>
          </a:prstGeom>
        </p:spPr>
      </p:pic>
      <p:pic>
        <p:nvPicPr>
          <p:cNvPr id="16" name="Picture 15" descr="A picture containing ground, outdoor, tree, person&#10;&#10;Description automatically generated">
            <a:extLst>
              <a:ext uri="{FF2B5EF4-FFF2-40B4-BE49-F238E27FC236}">
                <a16:creationId xmlns:a16="http://schemas.microsoft.com/office/drawing/2014/main" id="{79886BF2-BB26-80CA-FD1A-713793BE93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92" y="3617844"/>
            <a:ext cx="1836608" cy="24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71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3146-B3E5-4F7B-AF01-0179CBEC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solidFill>
                  <a:srgbClr val="262626"/>
                </a:solidFill>
              </a:rPr>
              <a:t>Welcome To Kindergarten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9DE34-A39B-4051-87C1-16ECEBC45EA4}"/>
              </a:ext>
            </a:extLst>
          </p:cNvPr>
          <p:cNvSpPr txBox="1"/>
          <p:nvPr/>
        </p:nvSpPr>
        <p:spPr>
          <a:xfrm>
            <a:off x="5422916" y="2640844"/>
            <a:ext cx="3117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so excited to meet you and learn with you this year!! </a:t>
            </a:r>
          </a:p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9E38C59-5B7E-4B4B-B77E-E8C69961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2" y="1398932"/>
            <a:ext cx="1095349" cy="13720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7FC1AF2-2EAA-4F2E-910E-30A2CE9466A4}"/>
              </a:ext>
            </a:extLst>
          </p:cNvPr>
          <p:cNvSpPr txBox="1"/>
          <p:nvPr/>
        </p:nvSpPr>
        <p:spPr>
          <a:xfrm>
            <a:off x="1027138" y="2771001"/>
            <a:ext cx="137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Mrs. Libby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98418C-5625-4A36-8D4F-D18BEC16EA51}"/>
              </a:ext>
            </a:extLst>
          </p:cNvPr>
          <p:cNvSpPr txBox="1"/>
          <p:nvPr/>
        </p:nvSpPr>
        <p:spPr>
          <a:xfrm>
            <a:off x="3654734" y="2725677"/>
            <a:ext cx="131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Ms. </a:t>
            </a:r>
            <a:r>
              <a:rPr lang="en-US" dirty="0" err="1"/>
              <a:t>Wilkie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5E7B47-BED1-4B1C-A2B8-D7C1D13546D7}"/>
              </a:ext>
            </a:extLst>
          </p:cNvPr>
          <p:cNvSpPr txBox="1"/>
          <p:nvPr/>
        </p:nvSpPr>
        <p:spPr>
          <a:xfrm>
            <a:off x="1006480" y="4984314"/>
            <a:ext cx="13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Mrs. Shanks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0E885D-29CA-475B-9C12-2A7AFD6D92F9}"/>
              </a:ext>
            </a:extLst>
          </p:cNvPr>
          <p:cNvSpPr txBox="1"/>
          <p:nvPr/>
        </p:nvSpPr>
        <p:spPr>
          <a:xfrm>
            <a:off x="3573910" y="4997754"/>
            <a:ext cx="13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58CF57-F26F-4F0A-922E-8B8CCE74D9E2}"/>
              </a:ext>
            </a:extLst>
          </p:cNvPr>
          <p:cNvSpPr txBox="1"/>
          <p:nvPr/>
        </p:nvSpPr>
        <p:spPr>
          <a:xfrm>
            <a:off x="1970917" y="3222930"/>
            <a:ext cx="223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Kindergarten Team </a:t>
            </a:r>
          </a:p>
          <a:p>
            <a:r>
              <a:rPr lang="en-US" dirty="0"/>
              <a:t>       2021-2022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358DF-9452-4723-A56C-423266AA1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722" y="1439910"/>
            <a:ext cx="988849" cy="1317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90FEA-AFBE-4A77-9777-F35241A62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862" y="3649476"/>
            <a:ext cx="1005081" cy="1338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42B474-3D74-E501-56FB-A8494B00F838}"/>
              </a:ext>
            </a:extLst>
          </p:cNvPr>
          <p:cNvSpPr txBox="1"/>
          <p:nvPr/>
        </p:nvSpPr>
        <p:spPr>
          <a:xfrm>
            <a:off x="3704722" y="50185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Mrs. Fraser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BA780-A644-0C34-2670-3DBD78619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24" y="3614994"/>
            <a:ext cx="1087440" cy="14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8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551280" y="680940"/>
            <a:ext cx="1447998" cy="8382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801624" y="2077960"/>
            <a:ext cx="7885176" cy="4813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/>
              <a:t>Before the first week…</a:t>
            </a:r>
          </a:p>
          <a:p>
            <a:pPr marL="0" indent="0">
              <a:buNone/>
            </a:pPr>
            <a:r>
              <a:rPr lang="en-US" altLang="en-US" sz="3200" b="1" dirty="0"/>
              <a:t>Sept 1</a:t>
            </a:r>
            <a:r>
              <a:rPr lang="en-US" altLang="en-US" sz="3200" dirty="0"/>
              <a:t> (6-7 pm) – Parent Information Night</a:t>
            </a:r>
            <a:endParaRPr lang="en-US" sz="2800" dirty="0"/>
          </a:p>
        </p:txBody>
      </p:sp>
      <p:pic>
        <p:nvPicPr>
          <p:cNvPr id="9" name="MS900431056[1].wav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29" y="5988176"/>
            <a:ext cx="212205" cy="212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451">
            <a:off x="6646979" y="891074"/>
            <a:ext cx="1764561" cy="1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439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46428"/>
            <a:ext cx="6347713" cy="1320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Staggered Entry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551280" y="680940"/>
            <a:ext cx="1447998" cy="8382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51280" y="1126749"/>
            <a:ext cx="7540752" cy="48137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Students only come on Tuesday </a:t>
            </a:r>
            <a:r>
              <a:rPr lang="en-US" sz="2200" b="1" u="sng" dirty="0"/>
              <a:t>OR </a:t>
            </a:r>
            <a:r>
              <a:rPr lang="en-US" sz="2200" dirty="0"/>
              <a:t>Wednesday. You will sign up for a day when you come to Parent Information Night in August.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/>
              <a:t>Arrival at 9am </a:t>
            </a:r>
            <a:r>
              <a:rPr lang="en-US" sz="2200" dirty="0"/>
              <a:t>–Students and parent will wait outside at the office doors.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Teacher will come out at 9am to welcome everyone and bring them to the classroom.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Parents are welcome to stay for up to 20 minutes. Please exit through the main entrance.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/>
              <a:t>Dismissal at 2:00 pm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Everyone comes Thursday (8:00-2:00) and Friday (8:00– 12:00)</a:t>
            </a:r>
          </a:p>
        </p:txBody>
      </p:sp>
      <p:pic>
        <p:nvPicPr>
          <p:cNvPr id="9" name="MS900431056[1].wav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29" y="5988176"/>
            <a:ext cx="212205" cy="212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451">
            <a:off x="6961854" y="417379"/>
            <a:ext cx="1764561" cy="1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78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0" y="152400"/>
            <a:ext cx="8041440" cy="144267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Bus Students</a:t>
            </a:r>
          </a:p>
        </p:txBody>
      </p:sp>
      <p:pic>
        <p:nvPicPr>
          <p:cNvPr id="9" name="MS900431056[1].wav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6019800"/>
            <a:ext cx="212205" cy="2122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8585" y="1129229"/>
            <a:ext cx="77803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During Parent Information Night you will be asked provide the following info:  </a:t>
            </a:r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ym typeface="Wingdings" panose="05000000000000000000" pitchFamily="2" charset="2"/>
              </a:rPr>
              <a:t>AM bus #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ym typeface="Wingdings" panose="05000000000000000000" pitchFamily="2" charset="2"/>
              </a:rPr>
              <a:t>PM bus #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ym typeface="Wingdings" panose="05000000000000000000" pitchFamily="2" charset="2"/>
              </a:rPr>
              <a:t>Friday bus #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ym typeface="Wingdings" panose="05000000000000000000" pitchFamily="2" charset="2"/>
              </a:rPr>
              <a:t>Include physical address to where your child is going afterschool.  Ex: </a:t>
            </a:r>
            <a:r>
              <a:rPr lang="en-US" sz="2400" dirty="0" err="1">
                <a:sym typeface="Wingdings" panose="05000000000000000000" pitchFamily="2" charset="2"/>
              </a:rPr>
              <a:t>Fitkids</a:t>
            </a:r>
            <a:r>
              <a:rPr lang="en-US" sz="2400" dirty="0">
                <a:sym typeface="Wingdings" panose="05000000000000000000" pitchFamily="2" charset="2"/>
              </a:rPr>
              <a:t>, or if home, your street address 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2400" b="1" u="sng" dirty="0">
                <a:sym typeface="Wingdings" panose="05000000000000000000" pitchFamily="2" charset="2"/>
              </a:rPr>
              <a:t>On your child’s backpack, please include: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Luggage tag with AM, PM, Friday bus #and address (or daycare center)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On the first day of school we will attach a colored ribbon to your child’s bookbag to help the bus drivers know they’re from our school quickly.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40" y="2044850"/>
            <a:ext cx="1888605" cy="1054105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ABDA2F1C-1930-4E88-843A-3DD1CF7AA2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228600" y="5398597"/>
            <a:ext cx="1656227" cy="9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78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71A3-FF9E-45B9-85E5-F212BC49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6214534" cy="1066799"/>
          </a:xfrm>
        </p:spPr>
        <p:txBody>
          <a:bodyPr>
            <a:normAutofit/>
          </a:bodyPr>
          <a:lstStyle/>
          <a:p>
            <a:r>
              <a:rPr lang="en-US" b="1" dirty="0"/>
              <a:t>Walkers/Pick up Students </a:t>
            </a:r>
            <a:br>
              <a:rPr lang="en-US" b="1" dirty="0"/>
            </a:br>
            <a:endParaRPr lang="en-US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8C43-0415-4EA3-A5B6-91655C00AF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450592"/>
            <a:ext cx="7616952" cy="39502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5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7400" dirty="0"/>
              <a:t> If they will be dropped off in the morning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7400" dirty="0"/>
              <a:t>Who is picking them up after school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7400" dirty="0"/>
              <a:t>Please note drop off time is between 8:00-8:20 at the parent parking lot area. Your child will be met by a duty teacher and go directly into the school.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7400" b="1" dirty="0"/>
              <a:t>Dismissal Mon- Thurs is 2:00 at the parent parking lot.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7400" b="1" dirty="0"/>
              <a:t>Friday dismissal is at 12:00 at the parent parking lot.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491D9-B471-40BB-B885-902A9774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816" y="2063527"/>
            <a:ext cx="1904660" cy="136547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835DED-E7B1-4C6A-B96D-433F7E8A3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6553200" y="318338"/>
            <a:ext cx="2322675" cy="1344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B0221-0035-446F-BA2E-B208B09D882B}"/>
              </a:ext>
            </a:extLst>
          </p:cNvPr>
          <p:cNvSpPr txBox="1"/>
          <p:nvPr/>
        </p:nvSpPr>
        <p:spPr>
          <a:xfrm>
            <a:off x="763524" y="143366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Please have the following info on Parent Information Night: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30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06C3-8CD3-4434-A082-612E38A4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168" y="982132"/>
            <a:ext cx="5127498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What Students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A582-BA1D-4C3A-99D4-5E6F89B11F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55392" y="2556932"/>
            <a:ext cx="5131049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700" b="1" dirty="0"/>
              <a:t>Indoor Shoes: Velcro only. </a:t>
            </a:r>
            <a:r>
              <a:rPr lang="en-US" sz="1700" dirty="0"/>
              <a:t>Please do not send lace up or light up shoes. These will be kept at school. Please label. </a:t>
            </a:r>
          </a:p>
          <a:p>
            <a:pPr marL="285750" indent="-285750"/>
            <a:r>
              <a:rPr lang="en-US" sz="1700" dirty="0"/>
              <a:t> </a:t>
            </a:r>
            <a:r>
              <a:rPr lang="en-US" sz="1700" b="1" dirty="0"/>
              <a:t>Water bottle</a:t>
            </a:r>
            <a:r>
              <a:rPr lang="en-US" sz="1700" dirty="0"/>
              <a:t>: Please label and send a filled one each day. </a:t>
            </a:r>
          </a:p>
          <a:p>
            <a:pPr marL="285750" indent="-285750"/>
            <a:r>
              <a:rPr lang="en-US" sz="1700" b="1" dirty="0"/>
              <a:t>Extra clothes: </a:t>
            </a:r>
            <a:r>
              <a:rPr lang="en-US" sz="1700" dirty="0"/>
              <a:t>change of clothes in plastic bag to be kept in bottom of bookbag.</a:t>
            </a:r>
          </a:p>
          <a:p>
            <a:r>
              <a:rPr lang="en-US" sz="1700" b="1" dirty="0"/>
              <a:t>Lunch &amp; Snacks </a:t>
            </a:r>
            <a:r>
              <a:rPr lang="en-US" sz="1700" dirty="0"/>
              <a:t>: These need to be nut free, please provide utensils daily if needed and ready to eat             ( we are unable to heat up food).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7B760-4656-42B9-A721-A252060C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08" y="1255007"/>
            <a:ext cx="754038" cy="975814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6485D069-3BFB-4AA4-B867-BF0EC5375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6988497" y="296877"/>
            <a:ext cx="1656227" cy="958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FCCCD-ED5D-410E-8C0D-6F783662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306" y="3962400"/>
            <a:ext cx="1518638" cy="95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31A93C-6F4E-4F14-8F8B-16BC2B8F7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605" y="2391316"/>
            <a:ext cx="1220890" cy="11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1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b="1" dirty="0"/>
              <a:t>Click here to sign up for Cashless School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https://anglophonewest.schoolcashonline.com/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374648" y="590228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u="sng" dirty="0"/>
              <a:t>School Supplies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734823"/>
            <a:ext cx="502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/>
              <a:t>$40 supply fee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/>
              <a:t>$10 agenda fee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1942" y="460376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ym typeface="Wingdings" panose="05000000000000000000" pitchFamily="2" charset="2"/>
              </a:rPr>
              <a:t> 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83905B-3D1F-458B-9411-5AB927568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61" y="1660268"/>
            <a:ext cx="4507703" cy="1954591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CCA748C-10F5-4549-B280-211A6007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7010400" y="5305981"/>
            <a:ext cx="1656227" cy="9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095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0479" y="874263"/>
            <a:ext cx="2801520" cy="3609581"/>
          </a:xfrm>
        </p:spPr>
        <p:txBody>
          <a:bodyPr/>
          <a:lstStyle/>
          <a:p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Drop off 8:00-8:20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Snack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Recess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Lunch Recess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Eat Lunch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Dismissal 2:00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Friday dismissal 12:00</a:t>
            </a: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 r="-1870"/>
          <a:stretch/>
        </p:blipFill>
        <p:spPr>
          <a:xfrm>
            <a:off x="114301" y="398559"/>
            <a:ext cx="2247900" cy="1301238"/>
          </a:xfrm>
        </p:spPr>
      </p:pic>
      <p:pic>
        <p:nvPicPr>
          <p:cNvPr id="9" name="MS900431056[1].wav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929" y="5988176"/>
            <a:ext cx="212205" cy="2122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1953" y="787568"/>
            <a:ext cx="6934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Typical Day in the life of Kindergarten</a:t>
            </a:r>
            <a:r>
              <a:rPr lang="en-US" b="1" dirty="0"/>
              <a:t>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9018" y="2792257"/>
            <a:ext cx="363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School Library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Education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Outdoor Learning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 when possible)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654" y="1481928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Literacy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Numeracy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Exploration Time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1" y="4299971"/>
            <a:ext cx="2830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u="sng" dirty="0"/>
              <a:t>Lunches/Snacks:</a:t>
            </a:r>
            <a:r>
              <a:rPr lang="en-US" dirty="0"/>
              <a:t> nut free and ready to eat</a:t>
            </a:r>
          </a:p>
          <a:p>
            <a:r>
              <a:rPr lang="en-US" dirty="0"/>
              <a:t>*Promote independence</a:t>
            </a:r>
          </a:p>
          <a:p>
            <a:r>
              <a:rPr lang="en-US" dirty="0"/>
              <a:t>* Outside Recesses: dress for the weather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135FC-F9BC-4E81-B5E0-0B71DA5BE5C9}"/>
              </a:ext>
            </a:extLst>
          </p:cNvPr>
          <p:cNvSpPr txBox="1"/>
          <p:nvPr/>
        </p:nvSpPr>
        <p:spPr>
          <a:xfrm>
            <a:off x="3823817" y="3711969"/>
            <a:ext cx="421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783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F14A017B2A19594DAF62515843597092" ma:contentTypeVersion="9" ma:contentTypeDescription="" ma:contentTypeScope="" ma:versionID="9ab635226f53db6aa625adac55d7fa07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106e22b60cf9d4e73540b6df772bcf20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Parent Information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7A4AA4-5B12-4A4C-9CF4-A818AD5F935B}"/>
</file>

<file path=customXml/itemProps2.xml><?xml version="1.0" encoding="utf-8"?>
<ds:datastoreItem xmlns:ds="http://schemas.openxmlformats.org/officeDocument/2006/customXml" ds:itemID="{06296720-5F25-4157-85C4-5A80AAFE49BA}"/>
</file>

<file path=customXml/itemProps3.xml><?xml version="1.0" encoding="utf-8"?>
<ds:datastoreItem xmlns:ds="http://schemas.openxmlformats.org/officeDocument/2006/customXml" ds:itemID="{9318D7CB-D23E-4550-B3B0-A160F7F09FD6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943</TotalTime>
  <Words>543</Words>
  <Application>Microsoft Office PowerPoint</Application>
  <PresentationFormat>On-screen Show (4:3)</PresentationFormat>
  <Paragraphs>80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Courier New</vt:lpstr>
      <vt:lpstr>Garamond</vt:lpstr>
      <vt:lpstr>Rage Italic</vt:lpstr>
      <vt:lpstr>Wingdings</vt:lpstr>
      <vt:lpstr>Organic</vt:lpstr>
      <vt:lpstr>PowerPoint Presentation</vt:lpstr>
      <vt:lpstr>Welcome To Kindergarten</vt:lpstr>
      <vt:lpstr>PowerPoint Presentation</vt:lpstr>
      <vt:lpstr>Staggered Entry</vt:lpstr>
      <vt:lpstr>Bus Students</vt:lpstr>
      <vt:lpstr>Walkers/Pick up Students  </vt:lpstr>
      <vt:lpstr>What Students Need</vt:lpstr>
      <vt:lpstr>PowerPoint Presentation</vt:lpstr>
      <vt:lpstr>  Drop off 8:00-8:20 Snack  Recess  Lunch Recess Eat Lunch  Dismissal 2:00  Friday dismissal 12:00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Fife, Michelle  (ASD-W)</dc:creator>
  <cp:lastModifiedBy>Howe, Jennifer    (ASD-W)</cp:lastModifiedBy>
  <cp:revision>13</cp:revision>
  <cp:lastPrinted>2022-05-25T17:18:58Z</cp:lastPrinted>
  <dcterms:created xsi:type="dcterms:W3CDTF">2020-09-01T14:37:40Z</dcterms:created>
  <dcterms:modified xsi:type="dcterms:W3CDTF">2022-06-13T14:30:22Z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0x010100F2A1E1E4D320C749A22EC3F91FD053D600F14A017B2A19594DAF62515843597092</vt:lpwstr>
  </property>
</Properties>
</file>